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81" autoAdjust="0"/>
    <p:restoredTop sz="94631" autoAdjust="0"/>
  </p:normalViewPr>
  <p:slideViewPr>
    <p:cSldViewPr>
      <p:cViewPr varScale="1">
        <p:scale>
          <a:sx n="92" d="100"/>
          <a:sy n="92" d="100"/>
        </p:scale>
        <p:origin x="1788" y="90"/>
      </p:cViewPr>
      <p:guideLst>
        <p:guide orient="horz" pos="2160"/>
        <p:guide pos="2880"/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UE RF </a:t>
            </a:r>
            <a:r>
              <a:rPr lang="en-US" dirty="0" smtClean="0"/>
              <a:t>bandwidth adaptation in 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R4-17002</a:t>
            </a:r>
            <a:r>
              <a:rPr lang="en-US" altLang="zh-TW" sz="2400" dirty="0" smtClean="0">
                <a:latin typeface="Calibri" pitchFamily="34" charset="0"/>
              </a:rPr>
              <a:t>93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00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</a:t>
            </a:r>
            <a:r>
              <a:rPr lang="en-US" altLang="zh-CN" sz="2400" dirty="0" smtClean="0"/>
              <a:t>WG4 NR AH Meeting</a:t>
            </a:r>
            <a:endParaRPr lang="en-US" altLang="zh-CN" sz="2400" dirty="0"/>
          </a:p>
          <a:p>
            <a:r>
              <a:rPr lang="en-US" altLang="zh-CN" sz="2400" dirty="0" smtClean="0"/>
              <a:t>Spokane, USA, 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January 2017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3.2.1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Transition time aspects</a:t>
            </a:r>
          </a:p>
          <a:p>
            <a:pPr lvl="1"/>
            <a:r>
              <a:rPr lang="en-US" dirty="0" smtClean="0"/>
              <a:t>Transition </a:t>
            </a:r>
            <a:r>
              <a:rPr lang="en-US" dirty="0" smtClean="0"/>
              <a:t>time from </a:t>
            </a:r>
            <a:r>
              <a:rPr lang="en-US" altLang="zh-TW" dirty="0" smtClean="0"/>
              <a:t>RF</a:t>
            </a:r>
            <a:r>
              <a:rPr lang="zh-TW" altLang="en-US" dirty="0" smtClean="0"/>
              <a:t> </a:t>
            </a:r>
            <a:r>
              <a:rPr lang="en-US" altLang="zh-TW" dirty="0" smtClean="0"/>
              <a:t>and</a:t>
            </a:r>
            <a:r>
              <a:rPr lang="zh-TW" altLang="en-US" dirty="0" smtClean="0"/>
              <a:t> </a:t>
            </a:r>
            <a:r>
              <a:rPr lang="en-US" dirty="0" smtClean="0"/>
              <a:t>RRM </a:t>
            </a:r>
            <a:r>
              <a:rPr lang="en-US" dirty="0" smtClean="0"/>
              <a:t>perspectives requires further discussion in RAN4</a:t>
            </a:r>
          </a:p>
          <a:p>
            <a:r>
              <a:rPr lang="en-US" dirty="0" smtClean="0"/>
              <a:t>AGC aspects</a:t>
            </a:r>
          </a:p>
          <a:p>
            <a:pPr lvl="1"/>
            <a:r>
              <a:rPr lang="en-US" dirty="0" smtClean="0"/>
              <a:t>For UE </a:t>
            </a:r>
            <a:r>
              <a:rPr lang="en-US" dirty="0"/>
              <a:t>RF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/>
              <a:t>bandwidth adaptation in single-carrier operation, reference signals are not required for AGC settling, assuming DL signal from the same cell before &amp; after bandwidth adaptation and 5MHz </a:t>
            </a:r>
            <a:r>
              <a:rPr lang="en-US" dirty="0"/>
              <a:t>as the minimal UE RF bandwidth considered in UE RF bandwidth adaptation </a:t>
            </a:r>
            <a:endParaRPr lang="en-US" dirty="0" smtClean="0"/>
          </a:p>
          <a:p>
            <a:pPr lvl="1"/>
            <a:r>
              <a:rPr lang="en-US" dirty="0" smtClean="0"/>
              <a:t>For UE RF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bandwidth adaptation in multi-carrier operation across different frequency bands</a:t>
            </a:r>
            <a:r>
              <a:rPr lang="zh-TW" altLang="en-US" dirty="0"/>
              <a:t> </a:t>
            </a:r>
            <a:r>
              <a:rPr lang="en-US" altLang="zh-TW" dirty="0" smtClean="0"/>
              <a:t>or within the same frequency band</a:t>
            </a:r>
            <a:r>
              <a:rPr lang="en-US" dirty="0" smtClean="0"/>
              <a:t>, it’s FFS whether or not reference signals are required for AGC settling</a:t>
            </a:r>
          </a:p>
          <a:p>
            <a:r>
              <a:rPr lang="en-US" dirty="0" smtClean="0"/>
              <a:t>Power saving aspects</a:t>
            </a:r>
          </a:p>
          <a:p>
            <a:pPr lvl="1"/>
            <a:r>
              <a:rPr lang="en-US" dirty="0" smtClean="0"/>
              <a:t>Certain power saving from enabling UE RF bandwidth adaptation is expected from both RF &amp; digital baseband perspectives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ower saving for UE RF bandwidth adaptation can be further discussed from both RF and digital baseband perspectives in RAN4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 smtClean="0"/>
              <a:t>Note: UE RF bandwidth means transmission bandwidth configuration.</a:t>
            </a:r>
          </a:p>
        </p:txBody>
      </p:sp>
    </p:spTree>
    <p:extLst>
      <p:ext uri="{BB962C8B-B14F-4D97-AF65-F5344CB8AC3E}">
        <p14:creationId xmlns:p14="http://schemas.microsoft.com/office/powerpoint/2010/main" val="20516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5698</TotalTime>
  <Words>173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UE RF bandwidth adaptation in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356</cp:revision>
  <dcterms:created xsi:type="dcterms:W3CDTF">2006-08-16T00:00:00Z</dcterms:created>
  <dcterms:modified xsi:type="dcterms:W3CDTF">2017-01-19T22:29:49Z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1811645189</vt:i4>
  </property>
  <property fmtid="{D5CDD505-2E9C-101B-9397-08002B2CF9AE}" pid="4" name="_EmailSubject">
    <vt:lpwstr>[NR RAN4]Draft WF on UE channel bandwidth adaptation</vt:lpwstr>
  </property>
  <property fmtid="{D5CDD505-2E9C-101B-9397-08002B2CF9AE}" pid="5" name="_AuthorEmail">
    <vt:lpwstr>Jamesf.wang@mediatek.com</vt:lpwstr>
  </property>
  <property fmtid="{D5CDD505-2E9C-101B-9397-08002B2CF9AE}" pid="6" name="_AuthorEmailDisplayName">
    <vt:lpwstr>Jamesf Wang</vt:lpwstr>
  </property>
</Properties>
</file>